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44" autoAdjust="0"/>
    <p:restoredTop sz="94660"/>
  </p:normalViewPr>
  <p:slideViewPr>
    <p:cSldViewPr snapToGrid="0">
      <p:cViewPr varScale="1">
        <p:scale>
          <a:sx n="65" d="100"/>
          <a:sy n="65" d="100"/>
        </p:scale>
        <p:origin x="8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png>
</file>

<file path=ppt/media/media1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E9C7-E244-4949-9128-E52DCE1B6C6A}" type="datetimeFigureOut">
              <a:rPr lang="id-ID" smtClean="0"/>
              <a:t>10/04/2021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FBE39-9DC7-43A3-9DCE-6A6B5A622B6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523118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E9C7-E244-4949-9128-E52DCE1B6C6A}" type="datetimeFigureOut">
              <a:rPr lang="id-ID" smtClean="0"/>
              <a:t>10/04/2021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FBE39-9DC7-43A3-9DCE-6A6B5A622B6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335050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E9C7-E244-4949-9128-E52DCE1B6C6A}" type="datetimeFigureOut">
              <a:rPr lang="id-ID" smtClean="0"/>
              <a:t>10/04/2021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FBE39-9DC7-43A3-9DCE-6A6B5A622B6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627334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E9C7-E244-4949-9128-E52DCE1B6C6A}" type="datetimeFigureOut">
              <a:rPr lang="id-ID" smtClean="0"/>
              <a:t>10/04/2021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FBE39-9DC7-43A3-9DCE-6A6B5A622B6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209720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E9C7-E244-4949-9128-E52DCE1B6C6A}" type="datetimeFigureOut">
              <a:rPr lang="id-ID" smtClean="0"/>
              <a:t>10/04/2021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FBE39-9DC7-43A3-9DCE-6A6B5A622B6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128766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E9C7-E244-4949-9128-E52DCE1B6C6A}" type="datetimeFigureOut">
              <a:rPr lang="id-ID" smtClean="0"/>
              <a:t>10/04/2021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FBE39-9DC7-43A3-9DCE-6A6B5A622B6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735426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E9C7-E244-4949-9128-E52DCE1B6C6A}" type="datetimeFigureOut">
              <a:rPr lang="id-ID" smtClean="0"/>
              <a:t>10/04/2021</a:t>
            </a:fld>
            <a:endParaRPr lang="id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FBE39-9DC7-43A3-9DCE-6A6B5A622B6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324869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E9C7-E244-4949-9128-E52DCE1B6C6A}" type="datetimeFigureOut">
              <a:rPr lang="id-ID" smtClean="0"/>
              <a:t>10/04/2021</a:t>
            </a:fld>
            <a:endParaRPr lang="id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FBE39-9DC7-43A3-9DCE-6A6B5A622B6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822884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E9C7-E244-4949-9128-E52DCE1B6C6A}" type="datetimeFigureOut">
              <a:rPr lang="id-ID" smtClean="0"/>
              <a:t>10/04/2021</a:t>
            </a:fld>
            <a:endParaRPr lang="id-I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FBE39-9DC7-43A3-9DCE-6A6B5A622B6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59844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E9C7-E244-4949-9128-E52DCE1B6C6A}" type="datetimeFigureOut">
              <a:rPr lang="id-ID" smtClean="0"/>
              <a:t>10/04/2021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FBE39-9DC7-43A3-9DCE-6A6B5A622B6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568732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E9C7-E244-4949-9128-E52DCE1B6C6A}" type="datetimeFigureOut">
              <a:rPr lang="id-ID" smtClean="0"/>
              <a:t>10/04/2021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FBE39-9DC7-43A3-9DCE-6A6B5A622B6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919186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06E9C7-E244-4949-9128-E52DCE1B6C6A}" type="datetimeFigureOut">
              <a:rPr lang="id-ID" smtClean="0"/>
              <a:t>10/04/2021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FFBE39-9DC7-43A3-9DCE-6A6B5A622B6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3721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d-ID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3152" cy="6858000"/>
          </a:xfrm>
          <a:prstGeom prst="rect">
            <a:avLst/>
          </a:prstGeom>
        </p:spPr>
      </p:pic>
      <p:pic>
        <p:nvPicPr>
          <p:cNvPr id="5" name="02 After The Rain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62857" y="5969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186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073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51515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IND-HER</dc:creator>
  <cp:lastModifiedBy>IND-HER</cp:lastModifiedBy>
  <cp:revision>2</cp:revision>
  <dcterms:created xsi:type="dcterms:W3CDTF">2021-04-09T19:03:42Z</dcterms:created>
  <dcterms:modified xsi:type="dcterms:W3CDTF">2021-04-09T19:09:56Z</dcterms:modified>
</cp:coreProperties>
</file>

<file path=docProps/thumbnail.jpeg>
</file>